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61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mponents of a Slide" id="{60B7A918-33EC-49EE-A970-605CB2CB054E}">
          <p14:sldIdLst>
            <p14:sldId id="26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480" autoAdjust="0"/>
    <p:restoredTop sz="94660"/>
  </p:normalViewPr>
  <p:slideViewPr>
    <p:cSldViewPr snapToGrid="0">
      <p:cViewPr>
        <p:scale>
          <a:sx n="33" d="100"/>
          <a:sy n="33" d="100"/>
        </p:scale>
        <p:origin x="1090" y="10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43D-4205-A161-B9283E4FBF7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43D-4205-A161-B9283E4FBF7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43D-4205-A161-B9283E4FBF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06261296"/>
        <c:axId val="606244240"/>
      </c:barChart>
      <c:catAx>
        <c:axId val="606261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6244240"/>
        <c:crosses val="autoZero"/>
        <c:auto val="1"/>
        <c:lblAlgn val="ctr"/>
        <c:lblOffset val="100"/>
        <c:noMultiLvlLbl val="0"/>
      </c:catAx>
      <c:valAx>
        <c:axId val="606244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62612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F9EEA2-93CA-4AAD-9A87-F06419EF28DA}" type="datetimeFigureOut">
              <a:rPr lang="en-US" smtClean="0"/>
              <a:t>09/21/22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BCFC5F-8A5C-40CB-8197-08A827CE7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893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AA2826-9913-4583-9EC6-9C79733F017A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94294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E8BB3-8C05-45CD-B0ED-DFEB765575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BEDB10-36B2-4643-A359-9B35322AC5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5464F1-654A-4B49-8973-72AFE8253D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21.09.2022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B9646F-AB67-4DA0-AD14-AD7623FE4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5BA7DB-5262-4188-847C-6A2858868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93285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8475D-2A27-41C9-A992-E6C4A0233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515583-24C3-4B62-B654-7336597C0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21.09.2022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6E857E-34EE-4B03-8E3F-20F629767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D21AA0-E7E4-42E5-8191-FB9130F24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50734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S Exerc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8475D-2A27-41C9-A992-E6C4A02338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63220"/>
            <a:ext cx="10858500" cy="3429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pl-PL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515583-24C3-4B62-B654-7336597C0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21.09.2022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6E857E-34EE-4B03-8E3F-20F629767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D21AA0-E7E4-42E5-8191-FB9130F24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FF9BDA5-0058-0A3F-E89B-F70EA65D4946}"/>
              </a:ext>
            </a:extLst>
          </p:cNvPr>
          <p:cNvCxnSpPr>
            <a:cxnSpLocks/>
          </p:cNvCxnSpPr>
          <p:nvPr userDrawn="1"/>
        </p:nvCxnSpPr>
        <p:spPr>
          <a:xfrm>
            <a:off x="0" y="1108710"/>
            <a:ext cx="12192000" cy="0"/>
          </a:xfrm>
          <a:prstGeom prst="line">
            <a:avLst/>
          </a:prstGeom>
          <a:ln w="12700">
            <a:solidFill>
              <a:srgbClr val="1B44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6F0A143-B0CE-BBBC-FA39-3F759E4A3A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5300" y="1431925"/>
            <a:ext cx="10287000" cy="4702175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 b="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68141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8B4D28D-D38A-41DE-A7EA-56915AF83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21.09.2022</a:t>
            </a:fld>
            <a:endParaRPr lang="pl-P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3F2987-21B5-4CFD-BBE3-DA7261831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498525-7211-4C3B-92CD-221CFAB41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752983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995A02-91C7-446C-93C9-15C5D934B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113DF-0BA5-409F-9298-0DBE9950DA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8D27AD-A760-4580-BB2E-04BDFEA3EB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C38DB0-5B3B-4C57-8E18-730B19E37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21.09.2022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9FB400-944C-4FD4-9D5D-A80466F66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A74849-00C8-47FA-B701-DD65836A1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627056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6B5EC-AE08-4572-B9AA-734B84397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08024D-B1A6-404C-8030-A7BB5D932A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pl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9EEBC2-3D06-4494-AC82-77FE23374E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3CE88B-55D2-4698-9764-7A039FF3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21.09.2022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5341CB-E42D-4707-B34E-F6C3B22F5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29D5CD-B0D7-43BD-A909-0E3D9C794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378212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B31627-17DB-4555-B906-99024D27C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EE62EF-854D-47F9-87D9-D39D0342EB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6FC191-40C1-4B88-B927-6DC3AF730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21.09.2022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21838C-F2BC-438A-BB9C-1030E7942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7254BC-840C-42E8-A611-76C13455A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96554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0E245FA-1056-463E-BF5C-6394463059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DFC84B-22AF-4979-A044-06D311E51E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414290-2B3E-4A19-BD28-48E7DD7D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21.09.2022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3E4BC4-F1F9-482C-91C4-2B416F4699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93CA77-D47C-4A3B-93BD-661CBDFA8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85386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B6797-EF47-4CA1-B045-579A7E90C3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403EF3-6020-446C-BF5C-73585FD6BF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59A44D-A2FE-4A6F-ADC3-BC483086C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21.09.2022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BF742-A33C-4211-8B84-73202E767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C91836-442D-4278-A00F-1064A68F3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57711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B37AE-921F-4344-ABE0-B30943217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60A85D-B247-4574-83E2-8B7B04484D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405B8-49A9-457D-A3B4-3AC39BF5B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21.09.2022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38E48F-7249-4C54-AD1E-E4FE4A3D6B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BC15BA-A5EE-4C63-AC99-0E459C41C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71279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on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EB731049-D2F0-9825-F82C-AF55DACF54BD}"/>
              </a:ext>
            </a:extLst>
          </p:cNvPr>
          <p:cNvSpPr/>
          <p:nvPr userDrawn="1"/>
        </p:nvSpPr>
        <p:spPr>
          <a:xfrm>
            <a:off x="198118" y="0"/>
            <a:ext cx="8016242" cy="17376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Calibri" panose="020F050202020403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3E6E37E-F469-FCAB-12CC-47672FB02F0C}"/>
              </a:ext>
            </a:extLst>
          </p:cNvPr>
          <p:cNvSpPr/>
          <p:nvPr userDrawn="1"/>
        </p:nvSpPr>
        <p:spPr>
          <a:xfrm>
            <a:off x="198118" y="6134100"/>
            <a:ext cx="8016241" cy="75655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Calibri" panose="020F050202020403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8C7395E-744C-860B-4161-5755FA8F224B}"/>
              </a:ext>
            </a:extLst>
          </p:cNvPr>
          <p:cNvSpPr/>
          <p:nvPr userDrawn="1"/>
        </p:nvSpPr>
        <p:spPr>
          <a:xfrm>
            <a:off x="8351521" y="-1"/>
            <a:ext cx="3642360" cy="17376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Calibri" panose="020F050202020403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2F735D2-F894-6CA4-A00D-5DB7D28389B1}"/>
              </a:ext>
            </a:extLst>
          </p:cNvPr>
          <p:cNvSpPr/>
          <p:nvPr userDrawn="1"/>
        </p:nvSpPr>
        <p:spPr>
          <a:xfrm>
            <a:off x="8351521" y="6134100"/>
            <a:ext cx="3642360" cy="75655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Calibri" panose="020F050202020403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D0E7810-719F-8FC8-D4DA-53592E02C5DA}"/>
              </a:ext>
            </a:extLst>
          </p:cNvPr>
          <p:cNvSpPr/>
          <p:nvPr userDrawn="1"/>
        </p:nvSpPr>
        <p:spPr>
          <a:xfrm>
            <a:off x="198118" y="1879666"/>
            <a:ext cx="5715002" cy="410965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Calibri" panose="020F050202020403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392C2DC-5EF9-4063-9FED-2D2007A0715A}"/>
              </a:ext>
            </a:extLst>
          </p:cNvPr>
          <p:cNvSpPr/>
          <p:nvPr userDrawn="1"/>
        </p:nvSpPr>
        <p:spPr>
          <a:xfrm>
            <a:off x="6085840" y="1879666"/>
            <a:ext cx="5908040" cy="410965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7078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on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28643F14-8D04-47BB-665F-12F7FE963727}"/>
              </a:ext>
            </a:extLst>
          </p:cNvPr>
          <p:cNvSpPr/>
          <p:nvPr userDrawn="1"/>
        </p:nvSpPr>
        <p:spPr>
          <a:xfrm>
            <a:off x="2430780" y="1424940"/>
            <a:ext cx="7330440" cy="4892040"/>
          </a:xfrm>
          <a:custGeom>
            <a:avLst/>
            <a:gdLst>
              <a:gd name="connsiteX0" fmla="*/ 142505 w 7330440"/>
              <a:gd name="connsiteY0" fmla="*/ 0 h 4892040"/>
              <a:gd name="connsiteX1" fmla="*/ 6156960 w 7330440"/>
              <a:gd name="connsiteY1" fmla="*/ 0 h 4892040"/>
              <a:gd name="connsiteX2" fmla="*/ 6156960 w 7330440"/>
              <a:gd name="connsiteY2" fmla="*/ 659130 h 4892040"/>
              <a:gd name="connsiteX3" fmla="*/ 6720840 w 7330440"/>
              <a:gd name="connsiteY3" fmla="*/ 659130 h 4892040"/>
              <a:gd name="connsiteX4" fmla="*/ 6720840 w 7330440"/>
              <a:gd name="connsiteY4" fmla="*/ 2167890 h 4892040"/>
              <a:gd name="connsiteX5" fmla="*/ 7330440 w 7330440"/>
              <a:gd name="connsiteY5" fmla="*/ 2167890 h 4892040"/>
              <a:gd name="connsiteX6" fmla="*/ 7330440 w 7330440"/>
              <a:gd name="connsiteY6" fmla="*/ 4749535 h 4892040"/>
              <a:gd name="connsiteX7" fmla="*/ 7187935 w 7330440"/>
              <a:gd name="connsiteY7" fmla="*/ 4892040 h 4892040"/>
              <a:gd name="connsiteX8" fmla="*/ 1074421 w 7330440"/>
              <a:gd name="connsiteY8" fmla="*/ 4892040 h 4892040"/>
              <a:gd name="connsiteX9" fmla="*/ 1074421 w 7330440"/>
              <a:gd name="connsiteY9" fmla="*/ 2735580 h 4892040"/>
              <a:gd name="connsiteX10" fmla="*/ 510540 w 7330440"/>
              <a:gd name="connsiteY10" fmla="*/ 2735580 h 4892040"/>
              <a:gd name="connsiteX11" fmla="*/ 510540 w 7330440"/>
              <a:gd name="connsiteY11" fmla="*/ 1226820 h 4892040"/>
              <a:gd name="connsiteX12" fmla="*/ 0 w 7330440"/>
              <a:gd name="connsiteY12" fmla="*/ 1226820 h 4892040"/>
              <a:gd name="connsiteX13" fmla="*/ 0 w 7330440"/>
              <a:gd name="connsiteY13" fmla="*/ 142506 h 4892040"/>
              <a:gd name="connsiteX14" fmla="*/ 142505 w 7330440"/>
              <a:gd name="connsiteY14" fmla="*/ 0 h 4892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330440" h="4892040">
                <a:moveTo>
                  <a:pt x="142505" y="0"/>
                </a:moveTo>
                <a:lnTo>
                  <a:pt x="6156960" y="0"/>
                </a:lnTo>
                <a:lnTo>
                  <a:pt x="6156960" y="659130"/>
                </a:lnTo>
                <a:lnTo>
                  <a:pt x="6720840" y="659130"/>
                </a:lnTo>
                <a:lnTo>
                  <a:pt x="6720840" y="2167890"/>
                </a:lnTo>
                <a:lnTo>
                  <a:pt x="7330440" y="2167890"/>
                </a:lnTo>
                <a:lnTo>
                  <a:pt x="7330440" y="4749535"/>
                </a:lnTo>
                <a:cubicBezTo>
                  <a:pt x="7330440" y="4828238"/>
                  <a:pt x="7266638" y="4892040"/>
                  <a:pt x="7187935" y="4892040"/>
                </a:cubicBezTo>
                <a:lnTo>
                  <a:pt x="1074421" y="4892040"/>
                </a:lnTo>
                <a:lnTo>
                  <a:pt x="1074421" y="2735580"/>
                </a:lnTo>
                <a:lnTo>
                  <a:pt x="510540" y="2735580"/>
                </a:lnTo>
                <a:lnTo>
                  <a:pt x="510540" y="1226820"/>
                </a:lnTo>
                <a:lnTo>
                  <a:pt x="0" y="1226820"/>
                </a:lnTo>
                <a:lnTo>
                  <a:pt x="0" y="142506"/>
                </a:lnTo>
                <a:cubicBezTo>
                  <a:pt x="0" y="63802"/>
                  <a:pt x="63802" y="0"/>
                  <a:pt x="142505" y="0"/>
                </a:cubicBezTo>
                <a:close/>
              </a:path>
            </a:pathLst>
          </a:custGeom>
          <a:solidFill>
            <a:srgbClr val="EB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l-PL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50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mpon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65AD6A7B-3694-52B5-1A80-8F0DAD1936F6}"/>
              </a:ext>
            </a:extLst>
          </p:cNvPr>
          <p:cNvSpPr/>
          <p:nvPr userDrawn="1"/>
        </p:nvSpPr>
        <p:spPr>
          <a:xfrm>
            <a:off x="486137" y="4063055"/>
            <a:ext cx="4896091" cy="2164466"/>
          </a:xfrm>
          <a:prstGeom prst="roundRect">
            <a:avLst>
              <a:gd name="adj" fmla="val 5437"/>
            </a:avLst>
          </a:prstGeom>
          <a:solidFill>
            <a:srgbClr val="EB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Calibri" panose="020F0502020204030204" pitchFamily="34" charset="0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4AE427D-A34E-5DB3-141A-80D84ED7CC89}"/>
              </a:ext>
            </a:extLst>
          </p:cNvPr>
          <p:cNvSpPr/>
          <p:nvPr userDrawn="1"/>
        </p:nvSpPr>
        <p:spPr>
          <a:xfrm>
            <a:off x="6849877" y="4051310"/>
            <a:ext cx="4896091" cy="2164466"/>
          </a:xfrm>
          <a:prstGeom prst="roundRect">
            <a:avLst>
              <a:gd name="adj" fmla="val 5437"/>
            </a:avLst>
          </a:prstGeom>
          <a:solidFill>
            <a:srgbClr val="EB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Calibri" panose="020F0502020204030204" pitchFamily="34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0765C3B-1C4E-00AB-AAC0-035C8055604C}"/>
              </a:ext>
            </a:extLst>
          </p:cNvPr>
          <p:cNvSpPr/>
          <p:nvPr userDrawn="1"/>
        </p:nvSpPr>
        <p:spPr>
          <a:xfrm>
            <a:off x="6849878" y="1643776"/>
            <a:ext cx="4896091" cy="2164466"/>
          </a:xfrm>
          <a:prstGeom prst="roundRect">
            <a:avLst>
              <a:gd name="adj" fmla="val 5437"/>
            </a:avLst>
          </a:prstGeom>
          <a:solidFill>
            <a:srgbClr val="EB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Calibri" panose="020F0502020204030204" pitchFamily="34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0564385-5961-9C9E-147B-2B4B0282D558}"/>
              </a:ext>
            </a:extLst>
          </p:cNvPr>
          <p:cNvSpPr/>
          <p:nvPr userDrawn="1"/>
        </p:nvSpPr>
        <p:spPr>
          <a:xfrm>
            <a:off x="486137" y="1643776"/>
            <a:ext cx="4896091" cy="2164466"/>
          </a:xfrm>
          <a:prstGeom prst="roundRect">
            <a:avLst>
              <a:gd name="adj" fmla="val 5437"/>
            </a:avLst>
          </a:prstGeom>
          <a:solidFill>
            <a:srgbClr val="EB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874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668047E-0700-6E06-B9C7-8AD911F17A89}"/>
              </a:ext>
            </a:extLst>
          </p:cNvPr>
          <p:cNvSpPr/>
          <p:nvPr userDrawn="1"/>
        </p:nvSpPr>
        <p:spPr>
          <a:xfrm>
            <a:off x="723900" y="2743200"/>
            <a:ext cx="3398520" cy="1371600"/>
          </a:xfrm>
          <a:prstGeom prst="roundRect">
            <a:avLst/>
          </a:prstGeom>
          <a:solidFill>
            <a:srgbClr val="A8E1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Calibri" panose="020F0502020204030204" pitchFamily="34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7640A5F-8045-D315-5986-EDA9F77C51BE}"/>
              </a:ext>
            </a:extLst>
          </p:cNvPr>
          <p:cNvGrpSpPr/>
          <p:nvPr userDrawn="1"/>
        </p:nvGrpSpPr>
        <p:grpSpPr>
          <a:xfrm>
            <a:off x="8069580" y="2057400"/>
            <a:ext cx="3398520" cy="2743200"/>
            <a:chOff x="8069580" y="2057400"/>
            <a:chExt cx="3398520" cy="2743200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E564A890-01A4-2931-D7DA-F8941352BE3F}"/>
                </a:ext>
              </a:extLst>
            </p:cNvPr>
            <p:cNvSpPr/>
            <p:nvPr/>
          </p:nvSpPr>
          <p:spPr>
            <a:xfrm>
              <a:off x="8069580" y="2057400"/>
              <a:ext cx="3398520" cy="1371600"/>
            </a:xfrm>
            <a:prstGeom prst="roundRect">
              <a:avLst/>
            </a:prstGeom>
            <a:solidFill>
              <a:srgbClr val="A8E1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Calibri" panose="020F0502020204030204" pitchFamily="34" charset="0"/>
              </a:endParaRPr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66D26CB0-3ADD-ABDF-D698-2F36F050F53D}"/>
                </a:ext>
              </a:extLst>
            </p:cNvPr>
            <p:cNvSpPr/>
            <p:nvPr/>
          </p:nvSpPr>
          <p:spPr>
            <a:xfrm>
              <a:off x="8069580" y="3429000"/>
              <a:ext cx="3398520" cy="1371600"/>
            </a:xfrm>
            <a:prstGeom prst="roundRect">
              <a:avLst/>
            </a:prstGeom>
            <a:solidFill>
              <a:srgbClr val="A8E1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CC828668-1AE2-7D08-0400-212F521B78CC}"/>
              </a:ext>
            </a:extLst>
          </p:cNvPr>
          <p:cNvGrpSpPr/>
          <p:nvPr userDrawn="1"/>
        </p:nvGrpSpPr>
        <p:grpSpPr>
          <a:xfrm>
            <a:off x="4396740" y="1380173"/>
            <a:ext cx="3398520" cy="4097655"/>
            <a:chOff x="4396740" y="1569720"/>
            <a:chExt cx="3398520" cy="4097655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AA0F9CC3-2FEB-41D6-47F3-343AA0CF8FD7}"/>
                </a:ext>
              </a:extLst>
            </p:cNvPr>
            <p:cNvSpPr/>
            <p:nvPr/>
          </p:nvSpPr>
          <p:spPr>
            <a:xfrm>
              <a:off x="4396740" y="1569720"/>
              <a:ext cx="3398520" cy="1371600"/>
            </a:xfrm>
            <a:prstGeom prst="roundRect">
              <a:avLst/>
            </a:prstGeom>
            <a:solidFill>
              <a:srgbClr val="A8E1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Calibri" panose="020F0502020204030204" pitchFamily="34" charset="0"/>
              </a:endParaRPr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C8F504E3-FA4F-B951-E47A-C3C5D0E98484}"/>
                </a:ext>
              </a:extLst>
            </p:cNvPr>
            <p:cNvSpPr/>
            <p:nvPr/>
          </p:nvSpPr>
          <p:spPr>
            <a:xfrm>
              <a:off x="4396740" y="2929890"/>
              <a:ext cx="3398520" cy="1371600"/>
            </a:xfrm>
            <a:prstGeom prst="roundRect">
              <a:avLst/>
            </a:prstGeom>
            <a:solidFill>
              <a:srgbClr val="A8E1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Calibri" panose="020F0502020204030204" pitchFamily="34" charset="0"/>
              </a:endParaRPr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194190CC-9100-5AAB-7293-1B115312839E}"/>
                </a:ext>
              </a:extLst>
            </p:cNvPr>
            <p:cNvSpPr/>
            <p:nvPr/>
          </p:nvSpPr>
          <p:spPr>
            <a:xfrm>
              <a:off x="4396740" y="4295775"/>
              <a:ext cx="3398520" cy="1371600"/>
            </a:xfrm>
            <a:prstGeom prst="roundRect">
              <a:avLst/>
            </a:prstGeom>
            <a:solidFill>
              <a:srgbClr val="A8E1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Calibri" panose="020F0502020204030204" pitchFamily="34" charset="0"/>
              </a:endParaRPr>
            </a:p>
          </p:txBody>
        </p:sp>
      </p:grpSp>
      <p:sp>
        <p:nvSpPr>
          <p:cNvPr id="14" name="Title 13">
            <a:extLst>
              <a:ext uri="{FF2B5EF4-FFF2-40B4-BE49-F238E27FC236}">
                <a16:creationId xmlns:a16="http://schemas.microsoft.com/office/drawing/2014/main" id="{A42E1761-8E94-E2D1-A29E-C809DD0ECC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11702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437B6A-EDE9-4A25-A102-5069CF8F5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69AF37-AF10-4D5A-8569-1C85EF517A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ABEF57-C9AB-4258-98B3-8927CD130F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AF289D-2A84-4602-8C63-FB4E531F3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21.09.2022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CB05CB-A60F-49BC-93D6-8DC1E3DE5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CE16F1-4692-4317-AD8E-6F69AE4B8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559794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4C639-6020-4852-AE17-07D79B78C5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B79A9B-699E-40A7-9946-0F99A52135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5BDAF0-4271-4705-9A71-E309B222C2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7D98C3-6F8C-4A38-8849-AB22E9CA9E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50D5E9D-7B74-444D-B474-108C8E0701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80A24B7-20C0-4F1F-A381-A2D29E99F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26057-4B71-4CC8-8CC8-69221587FF56}" type="datetimeFigureOut">
              <a:rPr lang="pl-PL" smtClean="0"/>
              <a:t>21.09.2022</a:t>
            </a:fld>
            <a:endParaRPr lang="pl-P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3F7491F-2166-4954-A7DF-0F3FE7D55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67F14DD-9D42-4599-A3D7-4C7225625B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6BEE6-2E6D-43B6-885B-4324C3FE33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44971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8865DD-AA11-4E0F-9B71-404873955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95300"/>
            <a:ext cx="10744200" cy="3429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pl-P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CA4B66-4D0A-4DDF-BA1F-E6925F90B9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1714500"/>
            <a:ext cx="10744200" cy="44196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pl-PL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40183C-C190-4A68-B695-B028B1E8EB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77F26057-4B71-4CC8-8CC8-69221587FF56}" type="datetimeFigureOut">
              <a:rPr lang="pl-PL" smtClean="0"/>
              <a:pPr/>
              <a:t>21.09.2022</a:t>
            </a:fld>
            <a:endParaRPr lang="pl-PL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44A6D8-A177-4FBB-B55A-8F8C235E73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pl-PL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B60983-A20B-404C-A755-7D54E5DE82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E186BEE6-2E6D-43B6-885B-4324C3FE3324}" type="slidenum">
              <a:rPr lang="pl-PL" smtClean="0"/>
              <a:pPr/>
              <a:t>‹#›</a:t>
            </a:fld>
            <a:endParaRPr lang="pl-PL" dirty="0"/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0909A006-E01F-7628-0DC8-74C90BC50240}"/>
              </a:ext>
            </a:extLst>
          </p:cNvPr>
          <p:cNvGrpSpPr/>
          <p:nvPr userDrawn="1"/>
        </p:nvGrpSpPr>
        <p:grpSpPr>
          <a:xfrm>
            <a:off x="12543308" y="3912973"/>
            <a:ext cx="524197" cy="2945027"/>
            <a:chOff x="12543308" y="3429000"/>
            <a:chExt cx="524197" cy="2945027"/>
          </a:xfrm>
        </p:grpSpPr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86EAD374-0C91-056E-6FC0-58D1D79DEF2A}"/>
                </a:ext>
              </a:extLst>
            </p:cNvPr>
            <p:cNvSpPr/>
            <p:nvPr/>
          </p:nvSpPr>
          <p:spPr>
            <a:xfrm rot="5400000">
              <a:off x="12543313" y="3429000"/>
              <a:ext cx="524191" cy="524191"/>
            </a:xfrm>
            <a:prstGeom prst="ellipse">
              <a:avLst/>
            </a:prstGeom>
            <a:solidFill>
              <a:srgbClr val="1B4479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Calibri" panose="020F0502020204030204" pitchFamily="34" charset="0"/>
              </a:endParaRPr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F9BB90A1-4FB3-ED76-B393-053CAE6CB95A}"/>
                </a:ext>
              </a:extLst>
            </p:cNvPr>
            <p:cNvSpPr/>
            <p:nvPr/>
          </p:nvSpPr>
          <p:spPr>
            <a:xfrm rot="5400000">
              <a:off x="12543314" y="4034209"/>
              <a:ext cx="524191" cy="524191"/>
            </a:xfrm>
            <a:prstGeom prst="ellipse">
              <a:avLst/>
            </a:prstGeom>
            <a:solidFill>
              <a:srgbClr val="3CA7E0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Calibri" panose="020F0502020204030204" pitchFamily="34" charset="0"/>
              </a:endParaRPr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AEA30907-5356-14DE-CBB5-20BA82307D43}"/>
                </a:ext>
              </a:extLst>
            </p:cNvPr>
            <p:cNvSpPr/>
            <p:nvPr userDrawn="1"/>
          </p:nvSpPr>
          <p:spPr>
            <a:xfrm rot="5400000">
              <a:off x="12543312" y="4639418"/>
              <a:ext cx="524191" cy="524191"/>
            </a:xfrm>
            <a:prstGeom prst="ellipse">
              <a:avLst/>
            </a:prstGeom>
            <a:solidFill>
              <a:srgbClr val="A8E1FE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Calibri" panose="020F0502020204030204" pitchFamily="34" charset="0"/>
              </a:endParaRPr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F92F9BD4-8FE3-9B41-89C1-A777C80953C0}"/>
                </a:ext>
              </a:extLst>
            </p:cNvPr>
            <p:cNvSpPr/>
            <p:nvPr userDrawn="1"/>
          </p:nvSpPr>
          <p:spPr>
            <a:xfrm rot="5400000">
              <a:off x="12543310" y="5244627"/>
              <a:ext cx="524191" cy="524191"/>
            </a:xfrm>
            <a:prstGeom prst="ellipse">
              <a:avLst/>
            </a:prstGeom>
            <a:solidFill>
              <a:srgbClr val="EBE9E9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Calibri" panose="020F0502020204030204" pitchFamily="34" charset="0"/>
              </a:endParaRPr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3976BDCA-55BA-C3AD-B5E4-55B2F6D0EACD}"/>
                </a:ext>
              </a:extLst>
            </p:cNvPr>
            <p:cNvSpPr/>
            <p:nvPr userDrawn="1"/>
          </p:nvSpPr>
          <p:spPr>
            <a:xfrm rot="5400000">
              <a:off x="12543308" y="5849836"/>
              <a:ext cx="524191" cy="524191"/>
            </a:xfrm>
            <a:prstGeom prst="ellipse">
              <a:avLst/>
            </a:prstGeom>
            <a:solidFill>
              <a:srgbClr val="1F292E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2163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768">
          <p15:clr>
            <a:srgbClr val="F26B43"/>
          </p15:clr>
        </p15:guide>
        <p15:guide id="3" pos="3912">
          <p15:clr>
            <a:srgbClr val="F26B43"/>
          </p15:clr>
        </p15:guide>
        <p15:guide id="7" orient="horz" pos="528">
          <p15:clr>
            <a:srgbClr val="FDE53C"/>
          </p15:clr>
        </p15:guide>
        <p15:guide id="18" pos="4344">
          <p15:clr>
            <a:srgbClr val="F26B43"/>
          </p15:clr>
        </p15:guide>
        <p15:guide id="19" pos="4488">
          <p15:clr>
            <a:srgbClr val="F26B43"/>
          </p15:clr>
        </p15:guide>
        <p15:guide id="20" pos="3336">
          <p15:clr>
            <a:srgbClr val="F26B43"/>
          </p15:clr>
        </p15:guide>
        <p15:guide id="21" pos="3192">
          <p15:clr>
            <a:srgbClr val="F26B43"/>
          </p15:clr>
        </p15:guide>
        <p15:guide id="22" pos="4920">
          <p15:clr>
            <a:srgbClr val="F26B43"/>
          </p15:clr>
        </p15:guide>
        <p15:guide id="23" pos="5064">
          <p15:clr>
            <a:srgbClr val="F26B43"/>
          </p15:clr>
        </p15:guide>
        <p15:guide id="24" pos="5496">
          <p15:clr>
            <a:srgbClr val="F26B43"/>
          </p15:clr>
        </p15:guide>
        <p15:guide id="25" pos="5640">
          <p15:clr>
            <a:srgbClr val="F26B43"/>
          </p15:clr>
        </p15:guide>
        <p15:guide id="26" pos="6072">
          <p15:clr>
            <a:srgbClr val="F26B43"/>
          </p15:clr>
        </p15:guide>
        <p15:guide id="27" pos="6216">
          <p15:clr>
            <a:srgbClr val="F26B43"/>
          </p15:clr>
        </p15:guide>
        <p15:guide id="28" pos="6648">
          <p15:clr>
            <a:srgbClr val="F26B43"/>
          </p15:clr>
        </p15:guide>
        <p15:guide id="29" pos="6792">
          <p15:clr>
            <a:srgbClr val="F26B43"/>
          </p15:clr>
        </p15:guide>
        <p15:guide id="30" pos="7224">
          <p15:clr>
            <a:srgbClr val="F26B43"/>
          </p15:clr>
        </p15:guide>
        <p15:guide id="31" pos="7368">
          <p15:clr>
            <a:srgbClr val="F26B43"/>
          </p15:clr>
        </p15:guide>
        <p15:guide id="32" pos="2760">
          <p15:clr>
            <a:srgbClr val="F26B43"/>
          </p15:clr>
        </p15:guide>
        <p15:guide id="33" pos="2616">
          <p15:clr>
            <a:srgbClr val="F26B43"/>
          </p15:clr>
        </p15:guide>
        <p15:guide id="35" pos="2040">
          <p15:clr>
            <a:srgbClr val="F26B43"/>
          </p15:clr>
        </p15:guide>
        <p15:guide id="36" pos="2184">
          <p15:clr>
            <a:srgbClr val="F26B43"/>
          </p15:clr>
        </p15:guide>
        <p15:guide id="37" pos="1464">
          <p15:clr>
            <a:srgbClr val="F26B43"/>
          </p15:clr>
        </p15:guide>
        <p15:guide id="38" pos="1608">
          <p15:clr>
            <a:srgbClr val="F26B43"/>
          </p15:clr>
        </p15:guide>
        <p15:guide id="39" pos="888">
          <p15:clr>
            <a:srgbClr val="F26B43"/>
          </p15:clr>
        </p15:guide>
        <p15:guide id="40" pos="1032">
          <p15:clr>
            <a:srgbClr val="F26B43"/>
          </p15:clr>
        </p15:guide>
        <p15:guide id="41" pos="312">
          <p15:clr>
            <a:srgbClr val="F26B43"/>
          </p15:clr>
        </p15:guide>
        <p15:guide id="42" pos="456">
          <p15:clr>
            <a:srgbClr val="F26B43"/>
          </p15:clr>
        </p15:guide>
        <p15:guide id="44" orient="horz" pos="1080">
          <p15:clr>
            <a:srgbClr val="FDE53C"/>
          </p15:clr>
        </p15:guide>
        <p15:guide id="46" orient="horz" pos="1632">
          <p15:clr>
            <a:srgbClr val="F26B43"/>
          </p15:clr>
        </p15:guide>
        <p15:guide id="48" orient="horz" pos="2760">
          <p15:clr>
            <a:srgbClr val="F26B43"/>
          </p15:clr>
        </p15:guide>
        <p15:guide id="51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DA9845CB-1193-2856-6492-8FF881996C4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70764315"/>
              </p:ext>
            </p:extLst>
          </p:nvPr>
        </p:nvGraphicFramePr>
        <p:xfrm>
          <a:off x="9147127" y="7628583"/>
          <a:ext cx="4978400" cy="33341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Arrow: Notched Right 7">
            <a:extLst>
              <a:ext uri="{FF2B5EF4-FFF2-40B4-BE49-F238E27FC236}">
                <a16:creationId xmlns:a16="http://schemas.microsoft.com/office/drawing/2014/main" id="{B89E6634-69F5-AABC-5DDA-26649957CDA0}"/>
              </a:ext>
            </a:extLst>
          </p:cNvPr>
          <p:cNvSpPr/>
          <p:nvPr/>
        </p:nvSpPr>
        <p:spPr>
          <a:xfrm>
            <a:off x="-1500553" y="7308755"/>
            <a:ext cx="1873370" cy="411480"/>
          </a:xfrm>
          <a:prstGeom prst="notchedRightArrow">
            <a:avLst>
              <a:gd name="adj1" fmla="val 74561"/>
              <a:gd name="adj2" fmla="val 67544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logo</a:t>
            </a: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1BA96AA-793A-AC57-3BEE-7456522B1BF2}"/>
              </a:ext>
            </a:extLst>
          </p:cNvPr>
          <p:cNvSpPr txBox="1"/>
          <p:nvPr/>
        </p:nvSpPr>
        <p:spPr>
          <a:xfrm>
            <a:off x="-1500553" y="7869641"/>
            <a:ext cx="5669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[TITLE] Next level product</a:t>
            </a: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734A58E-B5E5-AA24-EB2B-C87C7AD59B4D}"/>
              </a:ext>
            </a:extLst>
          </p:cNvPr>
          <p:cNvSpPr txBox="1"/>
          <p:nvPr/>
        </p:nvSpPr>
        <p:spPr>
          <a:xfrm>
            <a:off x="-1500553" y="8588642"/>
            <a:ext cx="5669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A7E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[SUB-TITLE] Expected to take over the market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rgbClr val="00A7E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037CB64-B44D-0962-F279-CFBDCE6655AA}"/>
              </a:ext>
            </a:extLst>
          </p:cNvPr>
          <p:cNvSpPr txBox="1"/>
          <p:nvPr/>
        </p:nvSpPr>
        <p:spPr>
          <a:xfrm>
            <a:off x="-1500553" y="9153755"/>
            <a:ext cx="5669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[Sources] websites, articles, references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E5BA68-3D86-F0BF-6144-38E5FB8A1315}"/>
              </a:ext>
            </a:extLst>
          </p:cNvPr>
          <p:cNvSpPr txBox="1"/>
          <p:nvPr/>
        </p:nvSpPr>
        <p:spPr>
          <a:xfrm>
            <a:off x="4016327" y="7768760"/>
            <a:ext cx="49784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[Body text]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Lorem ipsum dolor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sit amet, consectetuer adipiscing elit. Maecenas porttitor congue massa. Fusce posuere, magna sed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sit amet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, consectetuer adipiscing elit. Maecenas porttitor congue massa.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Fusce posuere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, magna sed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adipiscing elit. Maecenas porttitor congue massa. Fusce posuere, magna sed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AC9C2C5-AA23-9A72-C59F-2021AE038E54}"/>
              </a:ext>
            </a:extLst>
          </p:cNvPr>
          <p:cNvSpPr txBox="1"/>
          <p:nvPr/>
        </p:nvSpPr>
        <p:spPr>
          <a:xfrm>
            <a:off x="-1500553" y="9717082"/>
            <a:ext cx="5669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[Date] day-month-year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A862DE0-3EBC-B33B-088B-04680D424D20}"/>
              </a:ext>
            </a:extLst>
          </p:cNvPr>
          <p:cNvSpPr txBox="1"/>
          <p:nvPr/>
        </p:nvSpPr>
        <p:spPr>
          <a:xfrm>
            <a:off x="-1500553" y="10280409"/>
            <a:ext cx="5669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[#] Page number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2975362"/>
      </p:ext>
    </p:extLst>
  </p:cSld>
  <p:clrMapOvr>
    <a:masterClrMapping/>
  </p:clrMapOvr>
</p:sld>
</file>

<file path=ppt/theme/theme1.xml><?xml version="1.0" encoding="utf-8"?>
<a:theme xmlns:a="http://schemas.openxmlformats.org/drawingml/2006/main" name="ADDITIONAL">
  <a:themeElements>
    <a:clrScheme name="Custom 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B4479"/>
      </a:accent1>
      <a:accent2>
        <a:srgbClr val="00A7E1"/>
      </a:accent2>
      <a:accent3>
        <a:srgbClr val="A6E3FF"/>
      </a:accent3>
      <a:accent4>
        <a:srgbClr val="EBE9E9"/>
      </a:accent4>
      <a:accent5>
        <a:srgbClr val="5B9BD5"/>
      </a:accent5>
      <a:accent6>
        <a:srgbClr val="1E292E"/>
      </a:accent6>
      <a:hlink>
        <a:srgbClr val="0563C1"/>
      </a:hlink>
      <a:folHlink>
        <a:srgbClr val="954F72"/>
      </a:folHlink>
    </a:clrScheme>
    <a:fontScheme name="Custom 4">
      <a:majorFont>
        <a:latin typeface="Montserrat ExtraBold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DDITIONAL" id="{50460FA4-3E91-4176-B1D9-8A6D7340B86C}" vid="{F5470DEF-42BF-4515-B185-CAA72F4940E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86</Words>
  <Application>Microsoft Office PowerPoint</Application>
  <PresentationFormat>Widescreen</PresentationFormat>
  <Paragraphs>11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Montserrat</vt:lpstr>
      <vt:lpstr>Montserrat ExtraBold</vt:lpstr>
      <vt:lpstr>ADDITIONAL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P</dc:creator>
  <cp:lastModifiedBy>Andrew P</cp:lastModifiedBy>
  <cp:revision>19</cp:revision>
  <dcterms:created xsi:type="dcterms:W3CDTF">2022-09-13T07:38:39Z</dcterms:created>
  <dcterms:modified xsi:type="dcterms:W3CDTF">2022-09-21T07:54:35Z</dcterms:modified>
</cp:coreProperties>
</file>